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9"/>
  </p:normalViewPr>
  <p:slideViewPr>
    <p:cSldViewPr snapToGrid="0" snapToObjects="1">
      <p:cViewPr varScale="1">
        <p:scale>
          <a:sx n="76" d="100"/>
          <a:sy n="76" d="100"/>
        </p:scale>
        <p:origin x="93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80A1EA-FD25-D240-8BD6-82763DF745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1B887E-9CCE-DD4A-A51B-FF37B31E5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8D637C4-08B3-E04D-BFBC-B212B0017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6EA4-109D-AA4F-AA3A-0D583CD56CD8}" type="datetimeFigureOut">
              <a:rPr lang="pt-BR" smtClean="0"/>
              <a:t>04/10/2021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80443FA-6EBB-6149-9329-2E5635CB9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886FE90-B75C-3D43-9270-301EBC8E0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8CD9-AE0E-2449-8E94-38D8E325B4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5002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2F9000-6B4F-7B48-8562-B440BE17E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8E5F438-51B0-E94D-85D4-A2B67179C7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239DD0A-EE34-A24D-B8F2-B79DFD885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6EA4-109D-AA4F-AA3A-0D583CD56CD8}" type="datetimeFigureOut">
              <a:rPr lang="pt-BR" smtClean="0"/>
              <a:t>04/10/2021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50F3D9F-1B6F-7F42-8656-D84035690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8F942E-FC68-A542-BB6F-F4F574519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8CD9-AE0E-2449-8E94-38D8E325B4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5661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EA1741-6C98-D746-B418-2201D0A32E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608B87D-3ECE-CE41-868A-B007E626BE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02FE54C-8FEE-DA48-80ED-29F435A72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6EA4-109D-AA4F-AA3A-0D583CD56CD8}" type="datetimeFigureOut">
              <a:rPr lang="pt-BR" smtClean="0"/>
              <a:t>04/10/2021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EADF0E6-8E63-E543-B8C4-9F2501236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BA1B343-209E-3D49-A4BD-2C0D5D511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8CD9-AE0E-2449-8E94-38D8E325B4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1489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C3DD1F-B150-514A-BA94-EC7FAAD3A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7E71C6-C08F-0F4A-B9D2-CEE223877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AFF9841-5233-084C-A727-5E9162FD0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6EA4-109D-AA4F-AA3A-0D583CD56CD8}" type="datetimeFigureOut">
              <a:rPr lang="pt-BR" smtClean="0"/>
              <a:t>04/10/2021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18E122-7FB9-6749-A1B4-1B355DFF1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4606B1-5395-E348-8692-B6E671511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8CD9-AE0E-2449-8E94-38D8E325B4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965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332008-FD10-BF41-B642-A0C7407A9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9456D18-22FE-074A-99B8-CFB1C35A55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1A41287-5D79-D54B-8510-AD124383E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6EA4-109D-AA4F-AA3A-0D583CD56CD8}" type="datetimeFigureOut">
              <a:rPr lang="pt-BR" smtClean="0"/>
              <a:t>04/10/2021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BE1E1C6-5C9A-B846-8843-64C9CDAB5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D34515-8A35-A047-9C23-E76ED2E84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8CD9-AE0E-2449-8E94-38D8E325B4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554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41F472-14AD-4447-AFA7-0C570C581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2EC3F94-7A99-474E-9359-2BDE71C65D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21526F0-7643-7841-8506-51820C2B89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0AD2FA-FF40-C341-91F7-78CD922EE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6EA4-109D-AA4F-AA3A-0D583CD56CD8}" type="datetimeFigureOut">
              <a:rPr lang="pt-BR" smtClean="0"/>
              <a:t>04/10/2021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F85D814-CE73-7E41-9061-8459BA2CA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19179CF-7978-BB4E-91F6-8CF4AA8A7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8CD9-AE0E-2449-8E94-38D8E325B4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4231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C3F294-3AA5-764E-9B41-E778A432C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20E1521-3133-654D-92F2-EA6BB4D70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5D0847F-168E-494C-A8FF-518018AAEB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B77B921-5556-1E4A-A856-BD82BCDEA1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E7F5205-E8DF-CF43-9C3A-D15EFEFB5F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40A8558-8FCB-634B-A2E3-AE510C0E9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6EA4-109D-AA4F-AA3A-0D583CD56CD8}" type="datetimeFigureOut">
              <a:rPr lang="pt-BR" smtClean="0"/>
              <a:t>04/10/2021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6A53545-BC3F-B842-9D4A-E0985A60E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B9C7EA8-AEC6-D447-991D-B17FA9F36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8CD9-AE0E-2449-8E94-38D8E325B4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810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6E756B-896D-C946-A62C-B3E59CD37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34169C2-E64C-2B43-A165-1A0439051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6EA4-109D-AA4F-AA3A-0D583CD56CD8}" type="datetimeFigureOut">
              <a:rPr lang="pt-BR" smtClean="0"/>
              <a:t>04/10/2021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54C421F-A596-B040-97FD-3D72CFEE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5A2B1C0-AF8F-D64E-A907-CFAEB5DBC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8CD9-AE0E-2449-8E94-38D8E325B4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5819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A3F326F-B316-5443-8B08-8B78A5E05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6EA4-109D-AA4F-AA3A-0D583CD56CD8}" type="datetimeFigureOut">
              <a:rPr lang="pt-BR" smtClean="0"/>
              <a:t>04/10/2021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E1199F4-609A-4A49-B15D-2296C416D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1BA41A8-8D9A-1045-86DF-8EE913738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8CD9-AE0E-2449-8E94-38D8E325B4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0158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76228C-469A-0D49-B5BE-F6851CB3E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49CA02-4169-1844-8B17-530CF2272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231D74B-7458-7F45-8B9E-48D91729A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C290313-1E85-3841-9C85-9E40F0194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6EA4-109D-AA4F-AA3A-0D583CD56CD8}" type="datetimeFigureOut">
              <a:rPr lang="pt-BR" smtClean="0"/>
              <a:t>04/10/2021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52B36C8-D51E-204C-BCF1-AE4DF808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65A1263-FD36-BB43-AA21-9E2C14458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8CD9-AE0E-2449-8E94-38D8E325B4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412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1952CE-6193-D643-93C4-695E3396A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0595450-8559-E54F-BDCD-01DBD2FEAD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BF39B5B-CDC7-F84F-9037-047C53BF2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85CBFB5-5EA3-4B45-840C-A68E8C30C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6EA4-109D-AA4F-AA3A-0D583CD56CD8}" type="datetimeFigureOut">
              <a:rPr lang="pt-BR" smtClean="0"/>
              <a:t>04/10/2021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B9EED6E-3274-E249-A203-1B356DD7F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D815485-C65F-0640-B74F-018F84CD4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8CD9-AE0E-2449-8E94-38D8E325B4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1767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6EA787A-479A-BC4A-98E2-17D92C658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2209097-F744-6F45-99C3-202CC4A59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A9B646-2A82-8E40-9787-3F764B4A03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EA4-109D-AA4F-AA3A-0D583CD56CD8}" type="datetimeFigureOut">
              <a:rPr lang="pt-BR" smtClean="0"/>
              <a:t>04/10/2021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B80F6B9-4E01-AC47-ACC8-250A3F00FF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627D008-697B-994B-833F-31E928A579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48CD9-AE0E-2449-8E94-38D8E325B4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068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6">
            <a:extLst>
              <a:ext uri="{FF2B5EF4-FFF2-40B4-BE49-F238E27FC236}">
                <a16:creationId xmlns:a16="http://schemas.microsoft.com/office/drawing/2014/main" id="{24CA6AC6-A598-904E-A20F-8AD96A8614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763772" cy="6855656"/>
          </a:xfrm>
          <a:prstGeom prst="rect">
            <a:avLst/>
          </a:prstGeo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06904282-A76C-AC49-A75A-470BEF18F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032948"/>
          </a:xfrm>
        </p:spPr>
        <p:txBody>
          <a:bodyPr>
            <a:normAutofit fontScale="90000"/>
          </a:bodyPr>
          <a:lstStyle/>
          <a:p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endParaRPr lang="pt-BR" dirty="0"/>
          </a:p>
        </p:txBody>
      </p:sp>
      <p:sp>
        <p:nvSpPr>
          <p:cNvPr id="8" name="Shape 67">
            <a:extLst>
              <a:ext uri="{FF2B5EF4-FFF2-40B4-BE49-F238E27FC236}">
                <a16:creationId xmlns:a16="http://schemas.microsoft.com/office/drawing/2014/main" id="{3E6D1C47-4D4F-3B4B-B5E8-5B23D9588913}"/>
              </a:ext>
            </a:extLst>
          </p:cNvPr>
          <p:cNvSpPr txBox="1">
            <a:spLocks/>
          </p:cNvSpPr>
          <p:nvPr/>
        </p:nvSpPr>
        <p:spPr>
          <a:xfrm>
            <a:off x="2215680" y="3061115"/>
            <a:ext cx="5785320" cy="7334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2400" b="1" dirty="0">
                <a:latin typeface="Arial" pitchFamily="34" charset="0"/>
                <a:ea typeface="ＭＳ Ｐゴシック" panose="020B0600070205080204" pitchFamily="34" charset="-128"/>
                <a:cs typeface="Arial" pitchFamily="34" charset="0"/>
                <a:sym typeface="Roboto Condensed" charset="0"/>
              </a:rPr>
              <a:t>TÍTULO DO TRABALHO (Arial, negrito, caixa alta, espaçamento 1,0 e centralizado)  </a:t>
            </a:r>
          </a:p>
        </p:txBody>
      </p:sp>
      <p:sp>
        <p:nvSpPr>
          <p:cNvPr id="9" name="Shape 67">
            <a:extLst>
              <a:ext uri="{FF2B5EF4-FFF2-40B4-BE49-F238E27FC236}">
                <a16:creationId xmlns:a16="http://schemas.microsoft.com/office/drawing/2014/main" id="{F160C301-DAC7-C94C-B48C-1BAF0471FB07}"/>
              </a:ext>
            </a:extLst>
          </p:cNvPr>
          <p:cNvSpPr txBox="1">
            <a:spLocks/>
          </p:cNvSpPr>
          <p:nvPr/>
        </p:nvSpPr>
        <p:spPr>
          <a:xfrm>
            <a:off x="3626069" y="4044608"/>
            <a:ext cx="5770179" cy="12330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altLang="pt-BR" sz="2000" b="1" dirty="0">
                <a:latin typeface="Arial" pitchFamily="34" charset="0"/>
                <a:ea typeface="ＭＳ Ｐゴシック" panose="020B0600070205080204" pitchFamily="34" charset="-128"/>
                <a:cs typeface="Arial" pitchFamily="34" charset="0"/>
                <a:sym typeface="Roboto Condensed" charset="0"/>
              </a:rPr>
              <a:t>NOME DOS AUTORES (Arial negrito, caixa alta, espaçamento 1,0 e alinhado à direita</a:t>
            </a:r>
          </a:p>
          <a:p>
            <a:pPr algn="r"/>
            <a:r>
              <a:rPr lang="pt-BR" altLang="pt-BR" sz="2000" b="1" dirty="0">
                <a:latin typeface="Arial" pitchFamily="34" charset="0"/>
                <a:ea typeface="ＭＳ Ｐゴシック" panose="020B0600070205080204" pitchFamily="34" charset="-128"/>
                <a:cs typeface="Arial" pitchFamily="34" charset="0"/>
                <a:sym typeface="Roboto Condensed" charset="0"/>
              </a:rPr>
              <a:t> e-mail do autor responsável</a:t>
            </a:r>
            <a:r>
              <a:rPr lang="pt-BR" altLang="pt-BR" sz="2000" b="1" dirty="0">
                <a:latin typeface="Arial Narrow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Roboto Condensed" charset="0"/>
              </a:rPr>
              <a:t>)</a:t>
            </a:r>
            <a:r>
              <a:rPr lang="pt-BR" altLang="pt-BR" sz="1800" b="1" dirty="0">
                <a:latin typeface="Arial Narrow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Roboto Condensed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4222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4">
            <a:extLst>
              <a:ext uri="{FF2B5EF4-FFF2-40B4-BE49-F238E27FC236}">
                <a16:creationId xmlns:a16="http://schemas.microsoft.com/office/drawing/2014/main" id="{BD529937-1F28-C240-ACB1-150EE6FB3D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726581" cy="6858000"/>
          </a:xfrm>
          <a:prstGeom prst="rect">
            <a:avLst/>
          </a:prstGeom>
        </p:spPr>
      </p:pic>
      <p:sp>
        <p:nvSpPr>
          <p:cNvPr id="8" name="Shape 67">
            <a:extLst>
              <a:ext uri="{FF2B5EF4-FFF2-40B4-BE49-F238E27FC236}">
                <a16:creationId xmlns:a16="http://schemas.microsoft.com/office/drawing/2014/main" id="{7CB599FD-8CA5-864F-976B-50A9743577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12763" y="14192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altLang="pt-BR" sz="2400" b="1" dirty="0">
                <a:latin typeface="Arial" pitchFamily="34" charset="0"/>
                <a:ea typeface="ＭＳ Ｐゴシック" panose="020B0600070205080204" pitchFamily="34" charset="-128"/>
                <a:cs typeface="Arial" pitchFamily="34" charset="0"/>
                <a:sym typeface="Roboto Condensed" charset="0"/>
              </a:rPr>
              <a:t>INTRODUÇÃO (Arial, negrito, caixa alta, espaçamento 1,0 e alinhado à esquerda)  </a:t>
            </a:r>
          </a:p>
        </p:txBody>
      </p:sp>
    </p:spTree>
    <p:extLst>
      <p:ext uri="{BB962C8B-B14F-4D97-AF65-F5344CB8AC3E}">
        <p14:creationId xmlns:p14="http://schemas.microsoft.com/office/powerpoint/2010/main" val="4071131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4">
            <a:extLst>
              <a:ext uri="{FF2B5EF4-FFF2-40B4-BE49-F238E27FC236}">
                <a16:creationId xmlns:a16="http://schemas.microsoft.com/office/drawing/2014/main" id="{BD529937-1F28-C240-ACB1-150EE6FB3D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726581" cy="6858000"/>
          </a:xfrm>
          <a:prstGeom prst="rect">
            <a:avLst/>
          </a:prstGeom>
        </p:spPr>
      </p:pic>
      <p:sp>
        <p:nvSpPr>
          <p:cNvPr id="8" name="Shape 67">
            <a:extLst>
              <a:ext uri="{FF2B5EF4-FFF2-40B4-BE49-F238E27FC236}">
                <a16:creationId xmlns:a16="http://schemas.microsoft.com/office/drawing/2014/main" id="{7CB599FD-8CA5-864F-976B-50A9743577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12763" y="124560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altLang="pt-BR" sz="2400" b="1" dirty="0">
                <a:latin typeface="Arial" pitchFamily="34" charset="0"/>
                <a:ea typeface="ＭＳ Ｐゴシック" panose="020B0600070205080204" pitchFamily="34" charset="-128"/>
                <a:cs typeface="Arial" pitchFamily="34" charset="0"/>
                <a:sym typeface="Roboto Condensed" charset="0"/>
              </a:rPr>
              <a:t>REFERÊNCIAL TEÓRICO (Arial, negrito, caixa alta, espaçamento 1,0 e alinhado à esquerda)  </a:t>
            </a:r>
          </a:p>
        </p:txBody>
      </p:sp>
    </p:spTree>
    <p:extLst>
      <p:ext uri="{BB962C8B-B14F-4D97-AF65-F5344CB8AC3E}">
        <p14:creationId xmlns:p14="http://schemas.microsoft.com/office/powerpoint/2010/main" val="2831502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4">
            <a:extLst>
              <a:ext uri="{FF2B5EF4-FFF2-40B4-BE49-F238E27FC236}">
                <a16:creationId xmlns:a16="http://schemas.microsoft.com/office/drawing/2014/main" id="{BD529937-1F28-C240-ACB1-150EE6FB3D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726581" cy="6858000"/>
          </a:xfrm>
          <a:prstGeom prst="rect">
            <a:avLst/>
          </a:prstGeom>
        </p:spPr>
      </p:pic>
      <p:sp>
        <p:nvSpPr>
          <p:cNvPr id="8" name="Shape 67">
            <a:extLst>
              <a:ext uri="{FF2B5EF4-FFF2-40B4-BE49-F238E27FC236}">
                <a16:creationId xmlns:a16="http://schemas.microsoft.com/office/drawing/2014/main" id="{7CB599FD-8CA5-864F-976B-50A9743577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12763" y="124560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altLang="pt-BR" sz="2400" b="1" dirty="0">
                <a:latin typeface="Arial" pitchFamily="34" charset="0"/>
                <a:ea typeface="ＭＳ Ｐゴシック" panose="020B0600070205080204" pitchFamily="34" charset="-128"/>
                <a:cs typeface="Arial" pitchFamily="34" charset="0"/>
                <a:sym typeface="Roboto Condensed" charset="0"/>
              </a:rPr>
              <a:t>DESCRIÇÃO DO PRODUTO (Arial, negrito, caixa alta, espaçamento 1,0 e alinhado à esquerda) </a:t>
            </a:r>
          </a:p>
        </p:txBody>
      </p:sp>
    </p:spTree>
    <p:extLst>
      <p:ext uri="{BB962C8B-B14F-4D97-AF65-F5344CB8AC3E}">
        <p14:creationId xmlns:p14="http://schemas.microsoft.com/office/powerpoint/2010/main" val="2520429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4">
            <a:extLst>
              <a:ext uri="{FF2B5EF4-FFF2-40B4-BE49-F238E27FC236}">
                <a16:creationId xmlns:a16="http://schemas.microsoft.com/office/drawing/2014/main" id="{BD529937-1F28-C240-ACB1-150EE6FB3D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726581" cy="6858000"/>
          </a:xfrm>
          <a:prstGeom prst="rect">
            <a:avLst/>
          </a:prstGeom>
        </p:spPr>
      </p:pic>
      <p:sp>
        <p:nvSpPr>
          <p:cNvPr id="8" name="Shape 67">
            <a:extLst>
              <a:ext uri="{FF2B5EF4-FFF2-40B4-BE49-F238E27FC236}">
                <a16:creationId xmlns:a16="http://schemas.microsoft.com/office/drawing/2014/main" id="{7CB599FD-8CA5-864F-976B-50A9743577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12763" y="124560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altLang="pt-BR" sz="2400" b="1" dirty="0">
                <a:latin typeface="Arial" pitchFamily="34" charset="0"/>
                <a:ea typeface="ＭＳ Ｐゴシック" panose="020B0600070205080204" pitchFamily="34" charset="-128"/>
                <a:cs typeface="Arial" pitchFamily="34" charset="0"/>
                <a:sym typeface="Roboto Condensed" charset="0"/>
              </a:rPr>
              <a:t>CONSIDERAÇÕES FINAIS (Arial, negrito, caixa alta, espaçamento 1,0 e alinhado à esquerda) </a:t>
            </a:r>
          </a:p>
        </p:txBody>
      </p:sp>
    </p:spTree>
    <p:extLst>
      <p:ext uri="{BB962C8B-B14F-4D97-AF65-F5344CB8AC3E}">
        <p14:creationId xmlns:p14="http://schemas.microsoft.com/office/powerpoint/2010/main" val="30697656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110</Words>
  <Application>Microsoft Office PowerPoint</Application>
  <PresentationFormat>Apresentação na tela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Tema do Office</vt:lpstr>
      <vt:lpstr>    </vt:lpstr>
      <vt:lpstr>INTRODUÇÃO (Arial, negrito, caixa alta, espaçamento 1,0 e alinhado à esquerda)  </vt:lpstr>
      <vt:lpstr>REFERÊNCIAL TEÓRICO (Arial, negrito, caixa alta, espaçamento 1,0 e alinhado à esquerda)  </vt:lpstr>
      <vt:lpstr>DESCRIÇÃO DO PRODUTO (Arial, negrito, caixa alta, espaçamento 1,0 e alinhado à esquerda) </vt:lpstr>
      <vt:lpstr>CONSIDERAÇÕES FINAIS (Arial, negrito, caixa alta, espaçamento 1,0 e alinhado à esquerda)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Julio Cesar Soares Aragão</dc:creator>
  <cp:lastModifiedBy>1rev</cp:lastModifiedBy>
  <cp:revision>7</cp:revision>
  <dcterms:created xsi:type="dcterms:W3CDTF">2019-08-20T23:56:52Z</dcterms:created>
  <dcterms:modified xsi:type="dcterms:W3CDTF">2021-10-04T20:42:16Z</dcterms:modified>
</cp:coreProperties>
</file>