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58C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285A1DB-7E64-44A6-B040-96634C7B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8999"/>
            <a:ext cx="10515600" cy="1133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7905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46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2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4561" y="394308"/>
            <a:ext cx="9155349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66545"/>
            <a:ext cx="10515600" cy="3910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97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99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36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4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51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94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35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66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09409" y="34536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5ECD-957F-409C-81C8-AE3B07D2FB06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7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58D2E-4DF7-41E7-B4E8-DB1B302D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325" y="2184821"/>
            <a:ext cx="9155349" cy="85411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5348F3-2E2F-4856-9BF5-20F275273AE1}"/>
              </a:ext>
            </a:extLst>
          </p:cNvPr>
          <p:cNvSpPr txBox="1"/>
          <p:nvPr/>
        </p:nvSpPr>
        <p:spPr>
          <a:xfrm>
            <a:off x="3024908" y="3040381"/>
            <a:ext cx="38618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1800" i="1" baseline="30000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Autor</a:t>
            </a:r>
            <a:r>
              <a:rPr lang="en-US" sz="1800" i="1" baseline="30000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1E45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30000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US" sz="1600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baseline="30000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US" sz="1600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5A0878-2D7E-D233-E583-9C8CFDD70CA3}"/>
              </a:ext>
            </a:extLst>
          </p:cNvPr>
          <p:cNvSpPr txBox="1"/>
          <p:nvPr/>
        </p:nvSpPr>
        <p:spPr>
          <a:xfrm>
            <a:off x="3024908" y="4049524"/>
            <a:ext cx="614218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Breve </a:t>
            </a:r>
            <a:r>
              <a:rPr lang="en-US" sz="1500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r>
              <a:rPr lang="en-US" sz="1500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~75 </a:t>
            </a:r>
            <a:r>
              <a:rPr lang="en-US" sz="1500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palavras</a:t>
            </a:r>
            <a:endParaRPr lang="en-US" sz="1500" i="1" dirty="0">
              <a:solidFill>
                <a:srgbClr val="1E45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i="1" dirty="0">
              <a:solidFill>
                <a:srgbClr val="1E45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sz="1500" b="1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um </a:t>
            </a:r>
            <a:r>
              <a:rPr lang="en-US" sz="1500" b="1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500" b="1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oral.</a:t>
            </a:r>
            <a:b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Veja</a:t>
            </a:r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500" b="1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seções</a:t>
            </a:r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b="1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tópicos</a:t>
            </a:r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500" b="1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organizados</a:t>
            </a:r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500" b="1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criatividade</a:t>
            </a:r>
            <a:r>
              <a:rPr lang="en-US" sz="1500" b="1" i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500" b="1" dirty="0">
              <a:solidFill>
                <a:srgbClr val="1E45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1E45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9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67C58-77B1-464E-811F-7221B50F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603" y="394308"/>
            <a:ext cx="7589197" cy="1325563"/>
          </a:xfrm>
        </p:spPr>
        <p:txBody>
          <a:bodyPr/>
          <a:lstStyle/>
          <a:p>
            <a:r>
              <a:rPr lang="en-US" sz="4400" b="1" dirty="0" err="1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b="1" dirty="0">
              <a:solidFill>
                <a:srgbClr val="1E458C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E7289-5FA0-4D32-8A33-1CD97EC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809"/>
            <a:ext cx="10515600" cy="3910417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Itens para descrever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Apresentação do problema abordado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Lacuna de conhecimento (o que não se sabe sobre o tema?)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Evite textos longos. Sempre que possível, utilize suas próprias ilustrações, gráficos, esquemas, etc.</a:t>
            </a:r>
          </a:p>
        </p:txBody>
      </p:sp>
    </p:spTree>
    <p:extLst>
      <p:ext uri="{BB962C8B-B14F-4D97-AF65-F5344CB8AC3E}">
        <p14:creationId xmlns:p14="http://schemas.microsoft.com/office/powerpoint/2010/main" val="52786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67C58-77B1-464E-811F-7221B50F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603" y="394308"/>
            <a:ext cx="7589197" cy="1325563"/>
          </a:xfrm>
        </p:spPr>
        <p:txBody>
          <a:bodyPr/>
          <a:lstStyle/>
          <a:p>
            <a:r>
              <a:rPr lang="pt-BR" b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E7289-5FA0-4D32-8A33-1CD97EC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809"/>
            <a:ext cx="10515600" cy="3910417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Descrever os materiais/métodos utilizados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Caso tenha necessidade de aprovação pelo comitê de ética em pesquisa (seres humanos ou animais), inserir neste slide o CAAE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Este slide pode ser replicado caso precise adicionar mais informações sobre materiais e métodos</a:t>
            </a:r>
          </a:p>
          <a:p>
            <a:pPr mar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Evite textos longos. Sempre que possível, utilize suas próprias ilustrações, gráficos, esquemas, etc.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162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67C58-77B1-464E-811F-7221B50F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603" y="394308"/>
            <a:ext cx="7589197" cy="1325563"/>
          </a:xfrm>
        </p:spPr>
        <p:txBody>
          <a:bodyPr/>
          <a:lstStyle/>
          <a:p>
            <a:r>
              <a:rPr lang="pt-BR" b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E7289-5FA0-4D32-8A33-1CD97EC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809"/>
            <a:ext cx="10515600" cy="3910417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Os resultados devem ser concisos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Sempre que possível utiliza imagens (ilustrações, esquemas, gráficos,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) e tabelas para apresentar os resultados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Evite textos longos 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Este slide pode ser replicado caso precise adicionar mais resultados</a:t>
            </a:r>
          </a:p>
        </p:txBody>
      </p:sp>
    </p:spTree>
    <p:extLst>
      <p:ext uri="{BB962C8B-B14F-4D97-AF65-F5344CB8AC3E}">
        <p14:creationId xmlns:p14="http://schemas.microsoft.com/office/powerpoint/2010/main" val="17094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67C58-77B1-464E-811F-7221B50F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603" y="394308"/>
            <a:ext cx="7589197" cy="1325563"/>
          </a:xfrm>
        </p:spPr>
        <p:txBody>
          <a:bodyPr/>
          <a:lstStyle/>
          <a:p>
            <a:r>
              <a:rPr lang="pt-BR" b="1" dirty="0">
                <a:solidFill>
                  <a:srgbClr val="1E4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E7289-5FA0-4D32-8A33-1CD97EC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809"/>
            <a:ext cx="10515600" cy="3910417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As conclusões devem remeter ao objetivo e corroborar com os resultados/discussão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Inserir aqui agradecimentos e financiamentos, quando pertinente</a:t>
            </a:r>
          </a:p>
          <a:p>
            <a:pPr mar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Evite textos longos. Sempre que possível, utilize suas próprias ilustrações, gráficos, esquemas,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57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F5437F0820E341967F2F06E40935C9" ma:contentTypeVersion="18" ma:contentTypeDescription="Create a new document." ma:contentTypeScope="" ma:versionID="5b59c2810a291f559cb5e3d1367b4371">
  <xsd:schema xmlns:xsd="http://www.w3.org/2001/XMLSchema" xmlns:xs="http://www.w3.org/2001/XMLSchema" xmlns:p="http://schemas.microsoft.com/office/2006/metadata/properties" xmlns:ns3="f396d3a9-6586-4e20-b45a-26beadf1f96c" xmlns:ns4="34982910-0a73-487a-bdc0-c6a09afdd95f" targetNamespace="http://schemas.microsoft.com/office/2006/metadata/properties" ma:root="true" ma:fieldsID="6d40ff017f35913ccd748920c37b6255" ns3:_="" ns4:_="">
    <xsd:import namespace="f396d3a9-6586-4e20-b45a-26beadf1f96c"/>
    <xsd:import namespace="34982910-0a73-487a-bdc0-c6a09afdd9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6d3a9-6586-4e20-b45a-26beadf1f9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82910-0a73-487a-bdc0-c6a09afdd9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96d3a9-6586-4e20-b45a-26beadf1f96c" xsi:nil="true"/>
  </documentManagement>
</p:properties>
</file>

<file path=customXml/itemProps1.xml><?xml version="1.0" encoding="utf-8"?>
<ds:datastoreItem xmlns:ds="http://schemas.openxmlformats.org/officeDocument/2006/customXml" ds:itemID="{5FF070BF-49B4-4C93-9011-6FEBB60C5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96d3a9-6586-4e20-b45a-26beadf1f96c"/>
    <ds:schemaRef ds:uri="34982910-0a73-487a-bdc0-c6a09afdd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A96CD-361C-4020-822B-0264B6F64A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8DB364-B1AB-4893-8227-D631209E8D48}">
  <ds:schemaRefs>
    <ds:schemaRef ds:uri="http://schemas.microsoft.com/office/2006/documentManagement/types"/>
    <ds:schemaRef ds:uri="f396d3a9-6586-4e20-b45a-26beadf1f96c"/>
    <ds:schemaRef ds:uri="http://www.w3.org/XML/1998/namespace"/>
    <ds:schemaRef ds:uri="34982910-0a73-487a-bdc0-c6a09afdd95f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222</Words>
  <Application>Microsoft Macintosh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Título</vt:lpstr>
      <vt:lpstr>Introdução</vt:lpstr>
      <vt:lpstr>Métodos</vt:lpstr>
      <vt:lpstr>Resultados</vt:lpstr>
      <vt:lpstr>Conclusões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Rhanica Evelise Toledo Coutinho</dc:creator>
  <cp:lastModifiedBy>BIANCA ALEXANDRINO SALES</cp:lastModifiedBy>
  <cp:revision>12</cp:revision>
  <dcterms:created xsi:type="dcterms:W3CDTF">2017-04-13T18:52:05Z</dcterms:created>
  <dcterms:modified xsi:type="dcterms:W3CDTF">2026-04-08T01:07:31Z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0x01010088F5437F0820E341967F2F06E40935C9</vt:lpwstr>
  </property>
</Properties>
</file>