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9" r:id="rId2"/>
    <p:sldId id="256" r:id="rId3"/>
    <p:sldId id="260" r:id="rId4"/>
    <p:sldId id="258" r:id="rId5"/>
  </p:sldIdLst>
  <p:sldSz cx="8229600" cy="4572000"/>
  <p:notesSz cx="6858000" cy="9144000"/>
  <p:defaultTextStyle>
    <a:defPPr>
      <a:defRPr lang="en-US"/>
    </a:defPPr>
    <a:lvl1pPr marL="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54589-DD50-41F1-819E-26142EBAEB41}" v="7" dt="2021-07-29T21:50:39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4659"/>
  </p:normalViewPr>
  <p:slideViewPr>
    <p:cSldViewPr snapToGrid="0" snapToObjects="1">
      <p:cViewPr varScale="1">
        <p:scale>
          <a:sx n="101" d="100"/>
          <a:sy n="101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20AF-8B4A-CC4E-84FC-EC22B6BB215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0DDC-BA4A-3448-B193-7A4F211F6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748242"/>
            <a:ext cx="6995160" cy="15917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01359"/>
            <a:ext cx="6172200" cy="11038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243417"/>
            <a:ext cx="1774508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43417"/>
            <a:ext cx="5220653" cy="38745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139826"/>
            <a:ext cx="7098030" cy="1901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059643"/>
            <a:ext cx="7098030" cy="1000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418"/>
            <a:ext cx="709803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1120775"/>
            <a:ext cx="3481506" cy="549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1670050"/>
            <a:ext cx="3481506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120775"/>
            <a:ext cx="3498652" cy="549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670050"/>
            <a:ext cx="3498652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658285"/>
            <a:ext cx="4166235" cy="3249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658285"/>
            <a:ext cx="4166235" cy="324908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ral&#10;&#10;Description automatically generated">
            <a:extLst>
              <a:ext uri="{FF2B5EF4-FFF2-40B4-BE49-F238E27FC236}">
                <a16:creationId xmlns:a16="http://schemas.microsoft.com/office/drawing/2014/main" id="{A3BE2220-BA5D-4DAC-A537-4594165956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89" y="-62630"/>
            <a:ext cx="8340942" cy="46917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43418"/>
            <a:ext cx="709803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217083"/>
            <a:ext cx="709803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4237568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4237568"/>
            <a:ext cx="27774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4237568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D44E2EF-6EBC-497B-BB21-2AC174A75D2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70738" y="91015"/>
            <a:ext cx="797071" cy="79707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15B69C-DCB6-4798-867D-F8B36A5D2725}"/>
              </a:ext>
            </a:extLst>
          </p:cNvPr>
          <p:cNvSpPr/>
          <p:nvPr userDrawn="1"/>
        </p:nvSpPr>
        <p:spPr>
          <a:xfrm>
            <a:off x="144719" y="3851647"/>
            <a:ext cx="2094031" cy="695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397E87B-6C4D-448F-8D90-E43C6B6E7BF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9350" y="3875228"/>
            <a:ext cx="2027308" cy="665405"/>
          </a:xfrm>
          <a:prstGeom prst="rect">
            <a:avLst/>
          </a:prstGeom>
        </p:spPr>
      </p:pic>
      <p:pic>
        <p:nvPicPr>
          <p:cNvPr id="17" name="Picture 1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9BBD8F6-9334-49CC-993D-76DD7FCDC4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460035" y="3875228"/>
            <a:ext cx="1707774" cy="69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09743" y="498960"/>
            <a:ext cx="696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7577C322-21D6-4385-B5B2-1FDDE3174EB0}"/>
              </a:ext>
            </a:extLst>
          </p:cNvPr>
          <p:cNvSpPr txBox="1"/>
          <p:nvPr/>
        </p:nvSpPr>
        <p:spPr>
          <a:xfrm>
            <a:off x="661481" y="1284370"/>
            <a:ext cx="69450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, Autor</a:t>
            </a:r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FB7ACCC7-B08B-45B0-8E0A-BC0844CE7C24}"/>
              </a:ext>
            </a:extLst>
          </p:cNvPr>
          <p:cNvSpPr txBox="1"/>
          <p:nvPr/>
        </p:nvSpPr>
        <p:spPr>
          <a:xfrm>
            <a:off x="1045483" y="2433911"/>
            <a:ext cx="6177064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: ~75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sugestão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e-poster para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postar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no Twitter. 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considerada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julgamento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trabalhos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598307" y="602250"/>
            <a:ext cx="768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27613-ACFE-471A-933F-930AF520C1D3}"/>
              </a:ext>
            </a:extLst>
          </p:cNvPr>
          <p:cNvSpPr txBox="1"/>
          <p:nvPr/>
        </p:nvSpPr>
        <p:spPr>
          <a:xfrm>
            <a:off x="667675" y="1331893"/>
            <a:ext cx="68570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abordado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Lacuna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(o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Sempre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utilize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próprias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2043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19125" y="546889"/>
            <a:ext cx="692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4B66BB-B7F6-AD42-8251-3ED3D673B57E}"/>
              </a:ext>
            </a:extLst>
          </p:cNvPr>
          <p:cNvSpPr txBox="1"/>
          <p:nvPr/>
        </p:nvSpPr>
        <p:spPr>
          <a:xfrm>
            <a:off x="541538" y="1275564"/>
            <a:ext cx="7002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comitê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animais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slide o CAAE.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Sempre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utilize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próprias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9073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20050" y="539507"/>
            <a:ext cx="768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6562E-7F00-7441-8054-3B4F47C15924}"/>
              </a:ext>
            </a:extLst>
          </p:cNvPr>
          <p:cNvSpPr txBox="1"/>
          <p:nvPr/>
        </p:nvSpPr>
        <p:spPr>
          <a:xfrm>
            <a:off x="620050" y="1145325"/>
            <a:ext cx="6933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remeter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corroborar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financiamentos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pertinente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Sempre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utilize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próprias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8205734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4by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by3" id="{346DA427-FC0F-B84A-B9DD-2BDF8940EF9B}" vid="{554F4DF0-921D-B947-A6AB-04E4424165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4by3</Template>
  <TotalTime>410</TotalTime>
  <Words>174</Words>
  <Application>Microsoft Office PowerPoint</Application>
  <PresentationFormat>Personalizar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4by3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EMANUEL SANTOS JR</cp:lastModifiedBy>
  <cp:revision>41</cp:revision>
  <dcterms:created xsi:type="dcterms:W3CDTF">2019-11-20T18:17:01Z</dcterms:created>
  <dcterms:modified xsi:type="dcterms:W3CDTF">2021-07-29T21:58:09Z</dcterms:modified>
</cp:coreProperties>
</file>