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9" r:id="rId2"/>
    <p:sldId id="256" r:id="rId3"/>
    <p:sldId id="260" r:id="rId4"/>
    <p:sldId id="258" r:id="rId5"/>
    <p:sldId id="261" r:id="rId6"/>
  </p:sldIdLst>
  <p:sldSz cx="8229600" cy="4572000"/>
  <p:notesSz cx="6858000" cy="9144000"/>
  <p:defaultTextStyle>
    <a:defPPr>
      <a:defRPr lang="en-US"/>
    </a:defPPr>
    <a:lvl1pPr marL="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A2994-D788-4A8D-8B01-5BA723D03E9E}" v="7" dt="2021-07-29T21:41:24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4659"/>
  </p:normalViewPr>
  <p:slideViewPr>
    <p:cSldViewPr snapToGrid="0" snapToObjects="1">
      <p:cViewPr varScale="1">
        <p:scale>
          <a:sx n="98" d="100"/>
          <a:sy n="9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20AF-8B4A-CC4E-84FC-EC22B6BB215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0DDC-BA4A-3448-B193-7A4F211F66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748242"/>
            <a:ext cx="6995160" cy="15917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01359"/>
            <a:ext cx="6172200" cy="11038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243417"/>
            <a:ext cx="1774508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243417"/>
            <a:ext cx="5220653" cy="38745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1139826"/>
            <a:ext cx="7098030" cy="1901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3059643"/>
            <a:ext cx="7098030" cy="1000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1217083"/>
            <a:ext cx="349758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243418"/>
            <a:ext cx="709803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1120775"/>
            <a:ext cx="3481506" cy="549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1670050"/>
            <a:ext cx="3481506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1120775"/>
            <a:ext cx="3498652" cy="549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1670050"/>
            <a:ext cx="3498652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658285"/>
            <a:ext cx="4166235" cy="3249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304800"/>
            <a:ext cx="2654260" cy="1066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658285"/>
            <a:ext cx="4166235" cy="324908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1371600"/>
            <a:ext cx="2654260" cy="25410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ral&#10;&#10;Description automatically generated">
            <a:extLst>
              <a:ext uri="{FF2B5EF4-FFF2-40B4-BE49-F238E27FC236}">
                <a16:creationId xmlns:a16="http://schemas.microsoft.com/office/drawing/2014/main" id="{A3BE2220-BA5D-4DAC-A537-4594165956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89" y="-62630"/>
            <a:ext cx="8340942" cy="46917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43418"/>
            <a:ext cx="709803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217083"/>
            <a:ext cx="709803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4237568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ECCD-3382-5548-BA91-DAD35A04889A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4237568"/>
            <a:ext cx="27774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4237568"/>
            <a:ext cx="185166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8C61-2177-3449-BBA0-1DDFCD9A2FF0}" type="slidenum">
              <a:rPr lang="en-US" smtClean="0"/>
              <a:t>‹nº›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D44E2EF-6EBC-497B-BB21-2AC174A75D2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70738" y="91015"/>
            <a:ext cx="797071" cy="79707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15B69C-DCB6-4798-867D-F8B36A5D2725}"/>
              </a:ext>
            </a:extLst>
          </p:cNvPr>
          <p:cNvSpPr/>
          <p:nvPr userDrawn="1"/>
        </p:nvSpPr>
        <p:spPr>
          <a:xfrm>
            <a:off x="144720" y="3991597"/>
            <a:ext cx="1580872" cy="555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397E87B-6C4D-448F-8D90-E43C6B6E7BF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095" y="4010386"/>
            <a:ext cx="1580872" cy="518875"/>
          </a:xfrm>
          <a:prstGeom prst="rect">
            <a:avLst/>
          </a:prstGeom>
        </p:spPr>
      </p:pic>
      <p:pic>
        <p:nvPicPr>
          <p:cNvPr id="17" name="Picture 1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9BBD8F6-9334-49CC-993D-76DD7FCDC4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745253" y="3991596"/>
            <a:ext cx="1422556" cy="5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61481" y="490666"/>
            <a:ext cx="694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7F74CC-4CCF-FD4D-A470-059CF730856F}"/>
              </a:ext>
            </a:extLst>
          </p:cNvPr>
          <p:cNvSpPr txBox="1"/>
          <p:nvPr/>
        </p:nvSpPr>
        <p:spPr>
          <a:xfrm>
            <a:off x="661481" y="1511262"/>
            <a:ext cx="69450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, Autor</a:t>
            </a:r>
            <a:r>
              <a:rPr lang="en-US" sz="15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C3EA3-A3E6-4F50-8465-93D0458668BB}"/>
              </a:ext>
            </a:extLst>
          </p:cNvPr>
          <p:cNvSpPr txBox="1"/>
          <p:nvPr/>
        </p:nvSpPr>
        <p:spPr>
          <a:xfrm>
            <a:off x="2924695" y="4237477"/>
            <a:ext cx="2380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autor@email.com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99478949-468C-4537-90B1-6B1DB2645EDF}"/>
              </a:ext>
            </a:extLst>
          </p:cNvPr>
          <p:cNvSpPr txBox="1"/>
          <p:nvPr/>
        </p:nvSpPr>
        <p:spPr>
          <a:xfrm>
            <a:off x="1026268" y="2624411"/>
            <a:ext cx="6177064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sugestão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oral do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Veja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567039" y="654610"/>
            <a:ext cx="768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27613-ACFE-471A-933F-930AF520C1D3}"/>
              </a:ext>
            </a:extLst>
          </p:cNvPr>
          <p:cNvSpPr txBox="1"/>
          <p:nvPr/>
        </p:nvSpPr>
        <p:spPr>
          <a:xfrm>
            <a:off x="567039" y="1520440"/>
            <a:ext cx="700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abordado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Lacuna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(o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2E968-7B52-4C63-9F68-D46A29915F28}"/>
              </a:ext>
            </a:extLst>
          </p:cNvPr>
          <p:cNvSpPr txBox="1"/>
          <p:nvPr/>
        </p:nvSpPr>
        <p:spPr>
          <a:xfrm>
            <a:off x="2924695" y="4237477"/>
            <a:ext cx="2380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autor@email.com</a:t>
            </a:r>
          </a:p>
        </p:txBody>
      </p:sp>
    </p:spTree>
    <p:extLst>
      <p:ext uri="{BB962C8B-B14F-4D97-AF65-F5344CB8AC3E}">
        <p14:creationId xmlns:p14="http://schemas.microsoft.com/office/powerpoint/2010/main" val="32043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18226" y="623558"/>
            <a:ext cx="712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4B66BB-B7F6-AD42-8251-3ED3D673B57E}"/>
              </a:ext>
            </a:extLst>
          </p:cNvPr>
          <p:cNvSpPr txBox="1"/>
          <p:nvPr/>
        </p:nvSpPr>
        <p:spPr>
          <a:xfrm>
            <a:off x="618226" y="1352233"/>
            <a:ext cx="6959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comitê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animais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slide o CAAE e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parecer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Este slide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replicado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precise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adicionar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8A09A-9763-456E-BFC7-5D38485AF101}"/>
              </a:ext>
            </a:extLst>
          </p:cNvPr>
          <p:cNvSpPr txBox="1"/>
          <p:nvPr/>
        </p:nvSpPr>
        <p:spPr>
          <a:xfrm>
            <a:off x="2924695" y="4237477"/>
            <a:ext cx="2380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autor@email.com</a:t>
            </a:r>
          </a:p>
        </p:txBody>
      </p:sp>
    </p:spTree>
    <p:extLst>
      <p:ext uri="{BB962C8B-B14F-4D97-AF65-F5344CB8AC3E}">
        <p14:creationId xmlns:p14="http://schemas.microsoft.com/office/powerpoint/2010/main" val="39073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29087" y="639676"/>
            <a:ext cx="690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6562E-7F00-7441-8054-3B4F47C15924}"/>
              </a:ext>
            </a:extLst>
          </p:cNvPr>
          <p:cNvSpPr txBox="1"/>
          <p:nvPr/>
        </p:nvSpPr>
        <p:spPr>
          <a:xfrm>
            <a:off x="629087" y="1476323"/>
            <a:ext cx="7143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concisos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Sempre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utilize imagens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ilustrações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esquemas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etc.)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apresentar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Evite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longos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Este slide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replicado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precise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adicionar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5091B-277B-440F-A493-64F7E3B0F87E}"/>
              </a:ext>
            </a:extLst>
          </p:cNvPr>
          <p:cNvSpPr txBox="1"/>
          <p:nvPr/>
        </p:nvSpPr>
        <p:spPr>
          <a:xfrm>
            <a:off x="2924695" y="4237477"/>
            <a:ext cx="2380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autor@email.com</a:t>
            </a:r>
          </a:p>
        </p:txBody>
      </p:sp>
    </p:spTree>
    <p:extLst>
      <p:ext uri="{BB962C8B-B14F-4D97-AF65-F5344CB8AC3E}">
        <p14:creationId xmlns:p14="http://schemas.microsoft.com/office/powerpoint/2010/main" val="182057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EB3F589-53B0-7D4A-8FF1-A66C73B3F7EF}"/>
              </a:ext>
            </a:extLst>
          </p:cNvPr>
          <p:cNvSpPr txBox="1"/>
          <p:nvPr/>
        </p:nvSpPr>
        <p:spPr>
          <a:xfrm>
            <a:off x="647409" y="639222"/>
            <a:ext cx="687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6562E-7F00-7441-8054-3B4F47C15924}"/>
              </a:ext>
            </a:extLst>
          </p:cNvPr>
          <p:cNvSpPr txBox="1"/>
          <p:nvPr/>
        </p:nvSpPr>
        <p:spPr>
          <a:xfrm>
            <a:off x="647409" y="1442540"/>
            <a:ext cx="6872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remeter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corroborar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financiamentos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pertinente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55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4by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by3" id="{346DA427-FC0F-B84A-B9DD-2BDF8940EF9B}" vid="{554F4DF0-921D-B947-A6AB-04E4424165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4by3</Template>
  <TotalTime>434</TotalTime>
  <Words>192</Words>
  <Application>Microsoft Office PowerPoint</Application>
  <PresentationFormat>Personalizar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4by3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EMANUEL SANTOS JR</cp:lastModifiedBy>
  <cp:revision>45</cp:revision>
  <dcterms:created xsi:type="dcterms:W3CDTF">2019-11-20T18:17:01Z</dcterms:created>
  <dcterms:modified xsi:type="dcterms:W3CDTF">2021-07-29T21:48:42Z</dcterms:modified>
</cp:coreProperties>
</file>